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5" r:id="rId5"/>
    <p:sldId id="261" r:id="rId6"/>
    <p:sldId id="262" r:id="rId7"/>
    <p:sldId id="263" r:id="rId8"/>
    <p:sldId id="264" r:id="rId9"/>
    <p:sldId id="266" r:id="rId10"/>
    <p:sldId id="268" r:id="rId11"/>
    <p:sldId id="256" r:id="rId12"/>
    <p:sldId id="269" r:id="rId13"/>
    <p:sldId id="270" r:id="rId14"/>
    <p:sldId id="276" r:id="rId15"/>
    <p:sldId id="273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1E46-261A-4336-A733-D2C8688383E1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D65-5602-4AAB-91BA-D54E1F8C5E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Как я делал новогоднюю игрушку слона!!!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1"/>
                </a:solidFill>
              </a:rPr>
              <a:t>Игрушка называется слоник </a:t>
            </a:r>
            <a:r>
              <a:rPr lang="ru-RU" b="1" i="1" u="sng" dirty="0" err="1" smtClean="0">
                <a:solidFill>
                  <a:schemeClr val="tx1"/>
                </a:solidFill>
              </a:rPr>
              <a:t>Пафик</a:t>
            </a:r>
            <a:r>
              <a:rPr lang="ru-RU" b="1" i="1" u="sng" dirty="0" smtClean="0">
                <a:solidFill>
                  <a:schemeClr val="tx1"/>
                </a:solidFill>
              </a:rPr>
              <a:t>.</a:t>
            </a:r>
            <a:endParaRPr lang="ru-RU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D4AB3A-ED59-4442-A9F8-2140B309EEB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Как я делал новогоднюю игрушку слона!!!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1"/>
                </a:solidFill>
              </a:rPr>
              <a:t>Игрушка называется слоник </a:t>
            </a:r>
            <a:r>
              <a:rPr lang="ru-RU" b="1" i="1" u="sng" dirty="0" err="1" smtClean="0">
                <a:solidFill>
                  <a:schemeClr val="tx1"/>
                </a:solidFill>
              </a:rPr>
              <a:t>Пафик</a:t>
            </a:r>
            <a:r>
              <a:rPr lang="ru-RU" b="1" i="1" u="sng" dirty="0" smtClean="0">
                <a:solidFill>
                  <a:schemeClr val="tx1"/>
                </a:solidFill>
              </a:rPr>
              <a:t>.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82AB171D-CC08-417E-AD10-50555BD76DC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266889-73C9-4441-A24F-91B3B43B1DC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C80BD7-E75E-47FD-AB7A-F2766FF659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786710" cy="5840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92933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делом я делал ноги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BE9A12D-A793-4EE4-ABEC-2727FA5B5BC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E8CA8D3-BB06-4FF6-83B5-DA2445755F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358214" cy="6268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28652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этап раскраска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D5D7F6-33E8-4271-BA49-47E2571628B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7977243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8" y="6488668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Слон собран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1BEF33-EBA6-420D-8AED-90ED2ED8298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429652" cy="6322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Конец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AEECA4-471A-4900-B6EA-2D5F0045C73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072330" cy="5304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550070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делом я начал делать тело слона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B114529-A71F-4DB0-AAFF-3BCC058B47A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2F5AA6-940B-4C77-A604-8B182FA14E9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E32158-4B96-40B0-817E-ABACCCFD343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994D63-63BE-471A-A7E3-10040B5726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AB171D-CC08-417E-AD10-50555BD76DC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809A3F-1F55-4030-BE12-7BC1C14044C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2F5AA6-940B-4C77-A604-8B182FA14E9F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429552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92933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делом я делал голову слону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51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Как я делал новогоднюю игрушку слона!!!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 я делал новогоднюю игрушку слона!!!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я делал новогоднюю игрушку слона!!!</dc:title>
  <dc:creator>Дом</dc:creator>
  <cp:lastModifiedBy>Дом</cp:lastModifiedBy>
  <cp:revision>24</cp:revision>
  <dcterms:created xsi:type="dcterms:W3CDTF">2019-12-06T16:05:10Z</dcterms:created>
  <dcterms:modified xsi:type="dcterms:W3CDTF">2019-12-07T12:25:28Z</dcterms:modified>
</cp:coreProperties>
</file>