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331" autoAdjust="0"/>
  </p:normalViewPr>
  <p:slideViewPr>
    <p:cSldViewPr>
      <p:cViewPr>
        <p:scale>
          <a:sx n="100" d="100"/>
          <a:sy n="100" d="100"/>
        </p:scale>
        <p:origin x="-31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6EF41CB-60C9-440A-82F5-58DB4710E89F}" type="datetimeFigureOut">
              <a:rPr lang="ru-RU" smtClean="0"/>
              <a:t>29.01.2012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9F23E11-40A7-48B9-8559-B544EDD76717}"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EF41CB-60C9-440A-82F5-58DB4710E89F}" type="datetimeFigureOut">
              <a:rPr lang="ru-RU" smtClean="0"/>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EF41CB-60C9-440A-82F5-58DB4710E89F}" type="datetimeFigureOut">
              <a:rPr lang="ru-RU" smtClean="0"/>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EF41CB-60C9-440A-82F5-58DB4710E89F}" type="datetimeFigureOut">
              <a:rPr lang="ru-RU" smtClean="0"/>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EF41CB-60C9-440A-82F5-58DB4710E89F}" type="datetimeFigureOut">
              <a:rPr lang="ru-RU" smtClean="0"/>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EF41CB-60C9-440A-82F5-58DB4710E89F}" type="datetimeFigureOut">
              <a:rPr lang="ru-RU" smtClean="0"/>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6EF41CB-60C9-440A-82F5-58DB4710E89F}" type="datetimeFigureOut">
              <a:rPr lang="ru-RU" smtClean="0"/>
              <a:t>29.01.2012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6EF41CB-60C9-440A-82F5-58DB4710E89F}" type="datetimeFigureOut">
              <a:rPr lang="ru-RU" smtClean="0"/>
              <a:t>29.01.2012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EF41CB-60C9-440A-82F5-58DB4710E89F}" type="datetimeFigureOut">
              <a:rPr lang="ru-RU" smtClean="0"/>
              <a:t>29.01.2012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EF41CB-60C9-440A-82F5-58DB4710E89F}" type="datetimeFigureOut">
              <a:rPr lang="ru-RU" smtClean="0"/>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EF41CB-60C9-440A-82F5-58DB4710E89F}" type="datetimeFigureOut">
              <a:rPr lang="ru-RU" smtClean="0"/>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23E11-40A7-48B9-8559-B544EDD76717}" type="slidenum">
              <a:rPr lang="ru-RU" smtClean="0"/>
              <a:t>‹#›</a:t>
            </a:fld>
            <a:endParaRPr lang="ru-RU"/>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6EF41CB-60C9-440A-82F5-58DB4710E89F}" type="datetimeFigureOut">
              <a:rPr lang="ru-RU" smtClean="0"/>
              <a:t>29.01.2012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9F23E11-40A7-48B9-8559-B544EDD7671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aths.pomorsu.ru/student/geometr/Tasks/H_Obj.g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aths.pomorsu.ru/student/geometr/Tasks/H_Obj2.g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dirty="0" smtClean="0"/>
              <a:t>Измерительные </a:t>
            </a:r>
            <a:r>
              <a:rPr lang="ru-RU" dirty="0" smtClean="0"/>
              <a:t>работы на </a:t>
            </a:r>
            <a:r>
              <a:rPr lang="ru-RU" dirty="0" smtClean="0"/>
              <a:t>местности</a:t>
            </a:r>
            <a:endParaRPr lang="ru-RU" dirty="0"/>
          </a:p>
        </p:txBody>
      </p:sp>
      <p:sp>
        <p:nvSpPr>
          <p:cNvPr id="3" name="Подзаголовок 2"/>
          <p:cNvSpPr>
            <a:spLocks noGrp="1"/>
          </p:cNvSpPr>
          <p:nvPr>
            <p:ph type="subTitle" idx="1"/>
          </p:nvPr>
        </p:nvSpPr>
        <p:spPr/>
        <p:txBody>
          <a:bodyPr>
            <a:normAutofit/>
          </a:bodyPr>
          <a:lstStyle/>
          <a:p>
            <a:r>
              <a:rPr lang="ru-RU" sz="4000" dirty="0" smtClean="0"/>
              <a:t>Выполнила Жукова Татьяна, ученица 8 «А» класса.</a:t>
            </a:r>
            <a:endParaRPr lang="ru-RU" sz="40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mph" presetSubtype="0" grpId="1" nodeType="clickEffect">
                                  <p:stCondLst>
                                    <p:cond delay="0"/>
                                  </p:stCondLst>
                                  <p:iterate type="lt">
                                    <p:tmAbs val="0"/>
                                  </p:iterate>
                                  <p:childTnLst>
                                    <p:set>
                                      <p:cBhvr override="childStyle">
                                        <p:cTn id="13"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725602"/>
          </a:xfrm>
        </p:spPr>
        <p:txBody>
          <a:bodyPr>
            <a:normAutofit fontScale="90000"/>
          </a:bodyPr>
          <a:lstStyle/>
          <a:p>
            <a:r>
              <a:rPr lang="ru-RU" dirty="0" smtClean="0"/>
              <a:t>Способ </a:t>
            </a:r>
            <a:r>
              <a:rPr lang="ru-RU" dirty="0" err="1" smtClean="0"/>
              <a:t>Жюля</a:t>
            </a:r>
            <a:r>
              <a:rPr lang="ru-RU" dirty="0" smtClean="0"/>
              <a:t> Верна (с использованием шеста известной длины).</a:t>
            </a:r>
            <a:endParaRPr lang="ru-RU" dirty="0"/>
          </a:p>
        </p:txBody>
      </p:sp>
      <p:sp>
        <p:nvSpPr>
          <p:cNvPr id="3" name="Содержимое 2"/>
          <p:cNvSpPr>
            <a:spLocks noGrp="1"/>
          </p:cNvSpPr>
          <p:nvPr>
            <p:ph idx="1"/>
          </p:nvPr>
        </p:nvSpPr>
        <p:spPr>
          <a:xfrm>
            <a:off x="0" y="1428736"/>
            <a:ext cx="9144000" cy="5786478"/>
          </a:xfrm>
        </p:spPr>
        <p:txBody>
          <a:bodyPr>
            <a:normAutofit lnSpcReduction="10000"/>
          </a:bodyPr>
          <a:lstStyle/>
          <a:p>
            <a:pPr>
              <a:buNone/>
            </a:pPr>
            <a:r>
              <a:rPr lang="ru-RU" dirty="0" smtClean="0"/>
              <a:t/>
            </a:r>
            <a:br>
              <a:rPr lang="ru-RU" dirty="0" smtClean="0"/>
            </a:br>
            <a:r>
              <a:rPr lang="ru-RU" sz="3200" dirty="0" smtClean="0"/>
              <a:t>Принцип измерения следующий: шест воткнут в землю на некотором расстоянии от дерева перпендикулярно земле. Человек ложится на землю таким образом, что видит шест и дерево «друг за другом», причем верхушка шеста совпадает с верхушкой дерева. Отметив место над головой человека, необходимо измерить расстояние от шеста до дерева и до метки (также необходимо измерить шест, если его длина неизвестна). Зная измеренные расстояния, найдем и высоту дерева.</a:t>
            </a:r>
            <a:endParaRPr lang="ru-RU" sz="32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maths.pomorsu.ru/student/geometr/Pic/H_Obj.jpg">
            <a:hlinkClick r:id="rId2" tgtFrame="_self"/>
          </p:cNvPr>
          <p:cNvPicPr>
            <a:picLocks noGrp="1"/>
          </p:cNvPicPr>
          <p:nvPr>
            <p:ph idx="1"/>
          </p:nvPr>
        </p:nvPicPr>
        <p:blipFill>
          <a:blip r:embed="rId3"/>
          <a:srcRect/>
          <a:stretch>
            <a:fillRect/>
          </a:stretch>
        </p:blipFill>
        <p:spPr bwMode="auto">
          <a:xfrm>
            <a:off x="251521" y="260648"/>
            <a:ext cx="8568952" cy="6480720"/>
          </a:xfrm>
          <a:prstGeom prst="rect">
            <a:avLst/>
          </a:prstGeom>
          <a:noFill/>
          <a:ln w="9525">
            <a:noFill/>
            <a:miter lim="800000"/>
            <a:headEnd/>
            <a:tailEnd/>
          </a:ln>
          <a:effectLst/>
        </p:spPr>
      </p:pic>
      <p:sp>
        <p:nvSpPr>
          <p:cNvPr id="6" name="Прямоугольник 5"/>
          <p:cNvSpPr/>
          <p:nvPr/>
        </p:nvSpPr>
        <p:spPr>
          <a:xfrm>
            <a:off x="1714480" y="357166"/>
            <a:ext cx="3071834" cy="107157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Способ использования шеста известной длины</a:t>
            </a:r>
            <a:endParaRPr lang="ru-RU" dirty="0"/>
          </a:p>
        </p:txBody>
      </p:sp>
      <p:sp>
        <p:nvSpPr>
          <p:cNvPr id="3" name="Содержимое 2"/>
          <p:cNvSpPr>
            <a:spLocks noGrp="1"/>
          </p:cNvSpPr>
          <p:nvPr>
            <p:ph idx="1"/>
          </p:nvPr>
        </p:nvSpPr>
        <p:spPr>
          <a:xfrm>
            <a:off x="107504" y="1357298"/>
            <a:ext cx="8928992" cy="5456078"/>
          </a:xfrm>
        </p:spPr>
        <p:txBody>
          <a:bodyPr>
            <a:normAutofit fontScale="25000" lnSpcReduction="20000"/>
          </a:bodyPr>
          <a:lstStyle/>
          <a:p>
            <a:r>
              <a:rPr lang="ru-RU" dirty="0" smtClean="0"/>
              <a:t/>
            </a:r>
            <a:br>
              <a:rPr lang="ru-RU" dirty="0" smtClean="0"/>
            </a:br>
            <a:r>
              <a:rPr lang="ru-RU" sz="9600" dirty="0" smtClean="0"/>
              <a:t>Можно избежать необходимости ложиться на землю. Вот как однажды было на одном из фронтов Великой Отечественной войны. Подразделению лейтенанта Иванюка было приказано построить мост через горную реку. На противоположном берегу засели фашисты. Для разведки места постройки моста лейтенант выделил разведывательную группу во главе со старшим сержантом Поповым… В ближайшем лесном массиве они измерили диаметр и высоту наиболее типичных деревьев и посчитали количество деревьев, которые можно было использовать для постройки.</a:t>
            </a:r>
            <a:br>
              <a:rPr lang="ru-RU" sz="9600" dirty="0" smtClean="0"/>
            </a:br>
            <a:r>
              <a:rPr lang="ru-RU" sz="9600" dirty="0" smtClean="0"/>
              <a:t>Высоту деревьев определяли при помощи шеста так, как показано в примере на следующем слайде.</a:t>
            </a:r>
            <a:br>
              <a:rPr lang="ru-RU" sz="9600" dirty="0" smtClean="0"/>
            </a:br>
            <a:r>
              <a:rPr lang="ru-RU" sz="9600" dirty="0" smtClean="0"/>
              <a:t>Этот способ немногим более трудоемкий и состоит в следующем. Шест должен быть выше роста человека. Нужно добиться такого положения шеста, чтобы шест и дерево стояли «друг за другом» и их вершины совпадали. Посчитаем те же расстояния, что и в первом способе плюс рост человека. После вычислений получим искомую высоту.</a:t>
            </a:r>
            <a:r>
              <a:rPr lang="ru-RU" sz="10000" dirty="0" smtClean="0"/>
              <a:t/>
            </a:r>
            <a:br>
              <a:rPr lang="ru-RU" sz="10000" dirty="0" smtClean="0"/>
            </a:br>
            <a:endParaRPr lang="ru-RU" sz="100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mph" presetSubtype="0" grpId="1" nodeType="clickEffect">
                                  <p:stCondLst>
                                    <p:cond delay="0"/>
                                  </p:stCondLst>
                                  <p:childTnLst>
                                    <p:set>
                                      <p:cBhvr override="childStyle">
                                        <p:cTn id="17" dur="indefinite"/>
                                        <p:tgtEl>
                                          <p:spTgt spid="3">
                                            <p:txEl>
                                              <p:pRg st="0" end="0"/>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maths.pomorsu.ru/student/geometr/Pic/H_Obj2.jpg">
            <a:hlinkClick r:id="rId2"/>
          </p:cNvPr>
          <p:cNvPicPr>
            <a:picLocks noGrp="1"/>
          </p:cNvPicPr>
          <p:nvPr>
            <p:ph idx="1"/>
          </p:nvPr>
        </p:nvPicPr>
        <p:blipFill>
          <a:blip r:embed="rId3"/>
          <a:srcRect/>
          <a:stretch>
            <a:fillRect/>
          </a:stretch>
        </p:blipFill>
        <p:spPr bwMode="auto">
          <a:xfrm>
            <a:off x="251520" y="214290"/>
            <a:ext cx="8568952" cy="6527078"/>
          </a:xfrm>
          <a:prstGeom prst="rect">
            <a:avLst/>
          </a:prstGeom>
          <a:noFill/>
          <a:ln w="9525">
            <a:noFill/>
            <a:miter lim="800000"/>
            <a:headEnd/>
            <a:tailEnd/>
          </a:ln>
        </p:spPr>
      </p:pic>
      <p:sp>
        <p:nvSpPr>
          <p:cNvPr id="5" name="Прямоугольник 4"/>
          <p:cNvSpPr/>
          <p:nvPr/>
        </p:nvSpPr>
        <p:spPr>
          <a:xfrm>
            <a:off x="3143240" y="214290"/>
            <a:ext cx="3000396" cy="100013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621.jpg"/>
          <p:cNvPicPr preferRelativeResize="0">
            <a:picLocks noChangeAspect="1"/>
          </p:cNvPicPr>
          <p:nvPr/>
        </p:nvPicPr>
        <p:blipFill>
          <a:blip r:embed="rId2"/>
          <a:stretch>
            <a:fillRect/>
          </a:stretch>
        </p:blipFill>
        <p:spPr>
          <a:xfrm>
            <a:off x="2123728" y="562367"/>
            <a:ext cx="4680520" cy="628257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Заголовок 1"/>
          <p:cNvSpPr>
            <a:spLocks noGrp="1"/>
          </p:cNvSpPr>
          <p:nvPr>
            <p:ph type="title"/>
          </p:nvPr>
        </p:nvSpPr>
        <p:spPr>
          <a:xfrm>
            <a:off x="457200" y="274638"/>
            <a:ext cx="8229600" cy="1868478"/>
          </a:xfrm>
        </p:spPr>
        <p:txBody>
          <a:bodyPr>
            <a:normAutofit fontScale="90000"/>
          </a:bodyPr>
          <a:lstStyle/>
          <a:p>
            <a:r>
              <a:rPr lang="ru-RU" dirty="0" smtClean="0"/>
              <a:t>Измерить высоту памятника </a:t>
            </a:r>
            <a:r>
              <a:rPr lang="ru-RU" dirty="0" smtClean="0"/>
              <a:t/>
            </a:r>
            <a:br>
              <a:rPr lang="ru-RU" dirty="0" smtClean="0"/>
            </a:br>
            <a:r>
              <a:rPr lang="ru-RU" dirty="0" smtClean="0"/>
              <a:t>А.С. Пушкину </a:t>
            </a:r>
            <a:r>
              <a:rPr lang="ru-RU" dirty="0" smtClean="0"/>
              <a:t>с помощью шеста известной длины.</a:t>
            </a:r>
            <a:br>
              <a:rPr lang="ru-RU" dirty="0" smtClean="0"/>
            </a:br>
            <a:endParaRPr lang="ru-RU" dirty="0"/>
          </a:p>
        </p:txBody>
      </p:sp>
      <p:sp>
        <p:nvSpPr>
          <p:cNvPr id="3" name="Содержимое 2"/>
          <p:cNvSpPr>
            <a:spLocks noGrp="1"/>
          </p:cNvSpPr>
          <p:nvPr>
            <p:ph idx="1"/>
          </p:nvPr>
        </p:nvSpPr>
        <p:spPr/>
        <p:txBody>
          <a:bodyPr/>
          <a:lstStyle/>
          <a:p>
            <a:pPr>
              <a:buNone/>
            </a:pPr>
            <a:r>
              <a:rPr lang="ru-RU" dirty="0" smtClean="0"/>
              <a:t>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1" nodeType="clickEffect">
                                  <p:stCondLst>
                                    <p:cond delay="0"/>
                                  </p:stCondLst>
                                  <p:childTnLst>
                                    <p:animScale>
                                      <p:cBhvr>
                                        <p:cTn id="22"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3835-icon-middle.jpg"/>
          <p:cNvPicPr>
            <a:picLocks noGrp="1" noChangeAspect="1"/>
          </p:cNvPicPr>
          <p:nvPr>
            <p:ph idx="1"/>
          </p:nvPr>
        </p:nvPicPr>
        <p:blipFill>
          <a:blip r:embed="rId2"/>
          <a:stretch>
            <a:fillRect/>
          </a:stretch>
        </p:blipFill>
        <p:spPr>
          <a:xfrm>
            <a:off x="1524000" y="1668462"/>
            <a:ext cx="6096000" cy="4572000"/>
          </a:xfrm>
        </p:spPr>
      </p:pic>
      <p:pic>
        <p:nvPicPr>
          <p:cNvPr id="7" name="Рисунок 6" descr="Безымянный.png"/>
          <p:cNvPicPr>
            <a:picLocks noChangeAspect="1"/>
          </p:cNvPicPr>
          <p:nvPr/>
        </p:nvPicPr>
        <p:blipFill>
          <a:blip r:embed="rId3"/>
          <a:stretch>
            <a:fillRect/>
          </a:stretch>
        </p:blipFill>
        <p:spPr>
          <a:xfrm>
            <a:off x="-3929122" y="0"/>
            <a:ext cx="17930938" cy="11001404"/>
          </a:xfrm>
          <a:prstGeom prst="rect">
            <a:avLst/>
          </a:prstGeom>
        </p:spPr>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lstStyle/>
          <a:p>
            <a:r>
              <a:rPr lang="ru-RU" dirty="0" smtClean="0"/>
              <a:t>Поставим на некотором расстоянии шест АС длиной 1 метр с вращающейся планкой и направим планку на верхнюю точку А1 </a:t>
            </a:r>
            <a:r>
              <a:rPr lang="ru-RU" dirty="0" smtClean="0"/>
              <a:t>столба, </a:t>
            </a:r>
            <a:r>
              <a:rPr lang="ru-RU" dirty="0" smtClean="0"/>
              <a:t>отметим на поверхности земли точку В </a:t>
            </a:r>
            <a:r>
              <a:rPr lang="ru-RU" dirty="0" err="1" smtClean="0"/>
              <a:t>в</a:t>
            </a:r>
            <a:r>
              <a:rPr lang="ru-RU" dirty="0" smtClean="0"/>
              <a:t> которой прямая АА1 пересекается с поверхностью земли. Прямоугольные треугольники А1С1В1 и АСВ подобны по первому признаку. Из подобия треугольников следует : </a:t>
            </a:r>
            <a:r>
              <a:rPr lang="ru-RU" u="sng" dirty="0" smtClean="0"/>
              <a:t>А1С1</a:t>
            </a:r>
            <a:r>
              <a:rPr lang="ru-RU" dirty="0" smtClean="0"/>
              <a:t>=</a:t>
            </a:r>
            <a:r>
              <a:rPr lang="ru-RU" u="sng" dirty="0" smtClean="0"/>
              <a:t>ВС1       </a:t>
            </a:r>
          </a:p>
          <a:p>
            <a:pPr marL="137160" indent="0">
              <a:buNone/>
            </a:pPr>
            <a:r>
              <a:rPr lang="ru-RU" dirty="0" smtClean="0"/>
              <a:t>                     АС       ВС</a:t>
            </a:r>
          </a:p>
          <a:p>
            <a:endParaRPr lang="ru-RU" u="sng" dirty="0" smtClean="0"/>
          </a:p>
          <a:p>
            <a:endParaRPr lang="ru-RU" u="sng" dirty="0" smtClean="0"/>
          </a:p>
          <a:p>
            <a:endParaRPr lang="ru-RU" u="sng" dirty="0"/>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457200" y="285728"/>
            <a:ext cx="8229600" cy="6023632"/>
          </a:xfrm>
        </p:spPr>
        <p:txBody>
          <a:bodyPr/>
          <a:lstStyle/>
          <a:p>
            <a:pPr>
              <a:buNone/>
            </a:pPr>
            <a:r>
              <a:rPr lang="ru-RU" dirty="0" smtClean="0"/>
              <a:t>=</a:t>
            </a:r>
            <a:r>
              <a:rPr lang="en-US" dirty="0" smtClean="0"/>
              <a:t>&gt;</a:t>
            </a:r>
            <a:r>
              <a:rPr lang="ru-RU" dirty="0" smtClean="0"/>
              <a:t>А1С1=</a:t>
            </a:r>
            <a:r>
              <a:rPr lang="ru-RU" u="sng" dirty="0" smtClean="0"/>
              <a:t>АС*ВС1</a:t>
            </a:r>
            <a:endParaRPr lang="ru-RU" dirty="0" smtClean="0"/>
          </a:p>
          <a:p>
            <a:pPr>
              <a:buNone/>
            </a:pPr>
            <a:r>
              <a:rPr lang="ru-RU" dirty="0" smtClean="0"/>
              <a:t>                    ВС</a:t>
            </a:r>
          </a:p>
          <a:p>
            <a:r>
              <a:rPr lang="ru-RU" dirty="0" smtClean="0"/>
              <a:t>Измерив расстояние ВС1 и ВС при  этом зная длину шеста</a:t>
            </a:r>
            <a:r>
              <a:rPr lang="ru-RU" dirty="0" smtClean="0"/>
              <a:t>, по </a:t>
            </a:r>
            <a:r>
              <a:rPr lang="ru-RU" dirty="0" smtClean="0"/>
              <a:t>полученной формуле определим высоту памятника А1С1. Если ВС1=9,7м</a:t>
            </a:r>
            <a:r>
              <a:rPr lang="ru-RU" dirty="0" smtClean="0"/>
              <a:t>; ВС=1,5м; АС=1м, то</a:t>
            </a:r>
            <a:endParaRPr lang="ru-RU" dirty="0" smtClean="0"/>
          </a:p>
          <a:p>
            <a:pPr>
              <a:buNone/>
            </a:pPr>
            <a:r>
              <a:rPr lang="ru-RU" dirty="0" smtClean="0"/>
              <a:t> А1С1=</a:t>
            </a:r>
            <a:r>
              <a:rPr lang="ru-RU" u="sng" dirty="0" smtClean="0"/>
              <a:t>1*9,75  </a:t>
            </a:r>
            <a:r>
              <a:rPr lang="ru-RU" dirty="0" smtClean="0"/>
              <a:t>= 6,5м</a:t>
            </a:r>
            <a:endParaRPr lang="ru-RU" u="sng" dirty="0" smtClean="0"/>
          </a:p>
          <a:p>
            <a:pPr>
              <a:buNone/>
            </a:pPr>
            <a:r>
              <a:rPr lang="ru-RU" dirty="0" smtClean="0"/>
              <a:t>             1,5</a:t>
            </a:r>
            <a:endParaRPr lang="ru-RU" sz="6000" dirty="0" smtClean="0"/>
          </a:p>
          <a:p>
            <a:endParaRPr lang="ru-RU" dirty="0" smtClean="0"/>
          </a:p>
          <a:p>
            <a:r>
              <a:rPr lang="ru-RU" dirty="0" smtClean="0"/>
              <a:t>Таким образом высота памятника А.С</a:t>
            </a:r>
            <a:r>
              <a:rPr lang="ru-RU" dirty="0" smtClean="0"/>
              <a:t>. Пушкину </a:t>
            </a:r>
            <a:r>
              <a:rPr lang="ru-RU" dirty="0" smtClean="0"/>
              <a:t>составляет 6,5 метров.</a:t>
            </a:r>
            <a:endParaRPr lang="ru-RU" dirty="0"/>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rgbClr val="290124"/>
      </a:dk1>
      <a:lt1>
        <a:srgbClr val="F0CCE2"/>
      </a:lt1>
      <a:dk2>
        <a:srgbClr val="BFBFBF"/>
      </a:dk2>
      <a:lt2>
        <a:srgbClr val="C9C2D1"/>
      </a:lt2>
      <a:accent1>
        <a:srgbClr val="E29AC5"/>
      </a:accent1>
      <a:accent2>
        <a:srgbClr val="F0CCE2"/>
      </a:accent2>
      <a:accent3>
        <a:srgbClr val="C1CEEB"/>
      </a:accent3>
      <a:accent4>
        <a:srgbClr val="C3DFE9"/>
      </a:accent4>
      <a:accent5>
        <a:srgbClr val="CBC3E9"/>
      </a:accent5>
      <a:accent6>
        <a:srgbClr val="ECE4F1"/>
      </a:accent6>
      <a:hlink>
        <a:srgbClr val="7D4D99"/>
      </a:hlink>
      <a:folHlink>
        <a:srgbClr val="49143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TotalTime>
  <Words>141</Words>
  <Application>Microsoft Office PowerPoint</Application>
  <PresentationFormat>Экран (4:3)</PresentationFormat>
  <Paragraphs>20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Измерительные работы на местности</vt:lpstr>
      <vt:lpstr>Способ Жюля Верна (с использованием шеста известной длины).</vt:lpstr>
      <vt:lpstr>Презентация PowerPoint</vt:lpstr>
      <vt:lpstr>Способ использования шеста известной длины</vt:lpstr>
      <vt:lpstr>Презентация PowerPoint</vt:lpstr>
      <vt:lpstr>Измерить высоту памятника  А.С. Пушкину с помощью шеста известной длины. </vt:lpstr>
      <vt:lpstr>Презентация PowerPoint</vt:lpstr>
      <vt:lpstr>РЕШЕНИЕ:</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Измерительные работы на местности.</dc:title>
  <dc:creator>HP</dc:creator>
  <cp:lastModifiedBy>Алла Белоусова</cp:lastModifiedBy>
  <cp:revision>18</cp:revision>
  <dcterms:created xsi:type="dcterms:W3CDTF">2010-04-02T16:42:03Z</dcterms:created>
  <dcterms:modified xsi:type="dcterms:W3CDTF">2012-01-29T18:54:34Z</dcterms:modified>
</cp:coreProperties>
</file>